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0000"/>
    <a:srgbClr val="BE0032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894" y="-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2B3D2-A58F-4D00-9061-8FC74CC9E781}" type="datetimeFigureOut">
              <a:rPr lang="pt-BR" smtClean="0"/>
              <a:t>25/03/2026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9D88D-EC9F-47A7-B196-BA4F2D32D6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1392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Utilize a Hierarquia dos textos acima para destacar seu título, Subtítulo e texto descritivo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9D88D-EC9F-47A7-B196-BA4F2D32D6B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3642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Slide de exemplo pata utilização de inserção de imagens.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9D88D-EC9F-47A7-B196-BA4F2D32D6B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8039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FC1DC5-F9A9-D3E0-BE43-7FA4623910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FA0B01-B421-E639-CB57-5E9013FEA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A0D63E-E0CE-C40F-409D-AEDA1EE8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2877-0D28-4DE4-96B6-4D0E39F53C27}" type="datetimeFigureOut">
              <a:rPr lang="pt-BR" smtClean="0"/>
              <a:t>25/03/2026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1E4B55-F093-3B19-DC3F-42E3F2EE7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D1F4E8-D6E2-E311-86BF-851CA369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41BD-7C37-4579-8189-8D32B3A459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2301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8591B-A15B-1E5A-ABB7-495A935C0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FA93AD0-E1A3-A648-2C3D-28931ED86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DA9997-F833-FEB3-1A01-F2159F2D6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2877-0D28-4DE4-96B6-4D0E39F53C27}" type="datetimeFigureOut">
              <a:rPr lang="pt-BR" smtClean="0"/>
              <a:t>25/03/2026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0FD5CC-86BF-594D-3E06-2F39166CA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7AFBBB-1A4B-4E8C-FF29-81E21ED5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41BD-7C37-4579-8189-8D32B3A459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929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8B392EE-D617-B9FA-A638-8EC9144E58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275DEF1-A7FE-4E91-B7CA-72FE2D18B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241216-6A87-A99D-E632-5779F4840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2877-0D28-4DE4-96B6-4D0E39F53C27}" type="datetimeFigureOut">
              <a:rPr lang="pt-BR" smtClean="0"/>
              <a:t>25/03/2026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9C5391-727E-D627-54A2-1378DF1B3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3D720A-D247-AAAD-5B2A-92FAA6846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41BD-7C37-4579-8189-8D32B3A459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55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F76A1E-2B0C-782D-2AED-0894F0529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194ACD-EB5A-6CB5-EE2C-BB5D0EF3B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D8D296-D6DE-B5E7-B61A-CA2F85A57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2877-0D28-4DE4-96B6-4D0E39F53C27}" type="datetimeFigureOut">
              <a:rPr lang="pt-BR" smtClean="0"/>
              <a:t>25/03/2026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6708B7-79F1-B650-5291-6640CE540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CC4991-D92D-F7FD-8F18-FFD040282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41BD-7C37-4579-8189-8D32B3A459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1963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4D5D3A-DDBF-C1C4-5245-34A21D987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985660-7CFC-EA73-86F0-BEF7D2374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4DA9A9-678E-DAB2-D6A6-496A87463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2877-0D28-4DE4-96B6-4D0E39F53C27}" type="datetimeFigureOut">
              <a:rPr lang="pt-BR" smtClean="0"/>
              <a:t>25/03/2026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AA70EF-3C43-E7F9-72E6-15DC85606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50BE3A-BB76-483D-79A2-E3549FCD1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41BD-7C37-4579-8189-8D32B3A459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24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1C3CEF-EB92-937D-FDD3-4C2FD5616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2312C-A3A3-BEAF-DE00-9BE4A8683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BAFB3F6-7459-108E-50A7-4B0EDBD17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A2B9715-A238-BCEF-E4D1-78737CA4E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2877-0D28-4DE4-96B6-4D0E39F53C27}" type="datetimeFigureOut">
              <a:rPr lang="pt-BR" smtClean="0"/>
              <a:t>25/03/2026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0595DC-D597-A4E5-202D-652F573A7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64B02B4-2909-4762-B7B1-4DE543B0B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41BD-7C37-4579-8189-8D32B3A459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38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0B6608-61E5-9DAB-7516-F2534427E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08CA328-33DC-4FE4-AB9A-EDFAB5179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89F6010-BDB8-D9FE-D873-203BE25E4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E260F7-ED69-23AD-5958-B5BE241818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8AC811F-30D9-D10B-5EFB-8E26A85FD0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8C62AF2-0BD7-A30B-9D22-A0895B5D0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2877-0D28-4DE4-96B6-4D0E39F53C27}" type="datetimeFigureOut">
              <a:rPr lang="pt-BR" smtClean="0"/>
              <a:t>25/03/2026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5DF22BE-4D9C-8021-645A-D67CFC643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54A77F2-01B0-5C44-335B-40CB71E6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41BD-7C37-4579-8189-8D32B3A459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9931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E32A3-6D2F-F798-AE00-6BD9C4881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4A7771A-B3D3-5F29-26D7-2CD4E14C2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2877-0D28-4DE4-96B6-4D0E39F53C27}" type="datetimeFigureOut">
              <a:rPr lang="pt-BR" smtClean="0"/>
              <a:t>25/03/2026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70E05C-389A-9B92-8619-0B28B81C6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BC9D8B2-7B25-0799-3EF3-9BB840332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41BD-7C37-4579-8189-8D32B3A459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048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8AD151F-7CB0-BC17-CB04-148401E0C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2877-0D28-4DE4-96B6-4D0E39F53C27}" type="datetimeFigureOut">
              <a:rPr lang="pt-BR" smtClean="0"/>
              <a:t>25/03/2026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C79A8F2-F48B-EB65-5B4A-54228ADE2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5DCEC22-9D81-1CE8-5075-E4A3B6D53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41BD-7C37-4579-8189-8D32B3A459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4666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4D809E-06F5-8067-BD9B-5B5727DE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CF2CFD-92F1-841C-6B60-3D7B13849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E376765-59EF-9538-F09D-9E423DC1C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C7E7439-BB72-8295-D6E5-8D9AF6834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2877-0D28-4DE4-96B6-4D0E39F53C27}" type="datetimeFigureOut">
              <a:rPr lang="pt-BR" smtClean="0"/>
              <a:t>25/03/2026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127A539-2195-19CA-91BE-6974B0649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C79F36-AE00-535F-7FA4-3377C745C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41BD-7C37-4579-8189-8D32B3A459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5502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B31FC6-50D3-0E1E-C0B4-E495F72CC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068BC30-A3BE-2E84-2028-A5A83DE5F6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EE78A9F-BA88-202E-30EC-65C8D7DEEA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07CB48F-C212-17B1-C9EB-F130156D8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2877-0D28-4DE4-96B6-4D0E39F53C27}" type="datetimeFigureOut">
              <a:rPr lang="pt-BR" smtClean="0"/>
              <a:t>25/03/2026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3B587DF-F644-8129-9020-F98CCCCDE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45049F-DF58-211B-25A5-AF9CB1712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41BD-7C37-4579-8189-8D32B3A459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915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15BCA7F-F9BB-D654-DC41-B129BD491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22ABC0-5F84-2470-545C-6FD92C034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F2CA91-B3CD-B766-E1E1-48A0CD18AD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702877-0D28-4DE4-96B6-4D0E39F53C27}" type="datetimeFigureOut">
              <a:rPr lang="pt-BR" smtClean="0"/>
              <a:t>25/03/2026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A53F7E-268B-EC7C-F444-8E3937E25F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0BAC30-1E8D-600A-4196-1022B5362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4D41BD-7C37-4579-8189-8D32B3A459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385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72A47E8F-855F-3466-21C0-5EF08DCB0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Google Shape;88;p1">
            <a:extLst>
              <a:ext uri="{FF2B5EF4-FFF2-40B4-BE49-F238E27FC236}">
                <a16:creationId xmlns:a16="http://schemas.microsoft.com/office/drawing/2014/main" id="{7BC548EF-CDAA-0944-1E02-C90F89135BC7}"/>
              </a:ext>
            </a:extLst>
          </p:cNvPr>
          <p:cNvSpPr txBox="1">
            <a:spLocks/>
          </p:cNvSpPr>
          <p:nvPr/>
        </p:nvSpPr>
        <p:spPr>
          <a:xfrm>
            <a:off x="4692649" y="1607574"/>
            <a:ext cx="6840583" cy="844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4DFDA"/>
              </a:buClr>
              <a:buSzPts val="5600"/>
            </a:pPr>
            <a:r>
              <a:rPr lang="pt-BR" sz="4900" b="1" dirty="0">
                <a:solidFill>
                  <a:srgbClr val="BE0000"/>
                </a:solidFill>
                <a:latin typeface="Calibri"/>
                <a:ea typeface="Calibri"/>
                <a:cs typeface="Calibri"/>
                <a:sym typeface="Calibri"/>
              </a:rPr>
              <a:t>Título da Apresentação</a:t>
            </a:r>
          </a:p>
        </p:txBody>
      </p:sp>
      <p:cxnSp>
        <p:nvCxnSpPr>
          <p:cNvPr id="9" name="Google Shape;91;p1">
            <a:extLst>
              <a:ext uri="{FF2B5EF4-FFF2-40B4-BE49-F238E27FC236}">
                <a16:creationId xmlns:a16="http://schemas.microsoft.com/office/drawing/2014/main" id="{98D3BB05-34A9-401A-05F7-93AD157AB59D}"/>
              </a:ext>
            </a:extLst>
          </p:cNvPr>
          <p:cNvCxnSpPr>
            <a:cxnSpLocks/>
          </p:cNvCxnSpPr>
          <p:nvPr/>
        </p:nvCxnSpPr>
        <p:spPr>
          <a:xfrm>
            <a:off x="4232323" y="1773276"/>
            <a:ext cx="0" cy="2474259"/>
          </a:xfrm>
          <a:prstGeom prst="straightConnector1">
            <a:avLst/>
          </a:prstGeom>
          <a:noFill/>
          <a:ln w="28575" cap="flat" cmpd="sng">
            <a:solidFill>
              <a:srgbClr val="BE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Google Shape;88;p1">
            <a:extLst>
              <a:ext uri="{FF2B5EF4-FFF2-40B4-BE49-F238E27FC236}">
                <a16:creationId xmlns:a16="http://schemas.microsoft.com/office/drawing/2014/main" id="{E5544CB3-7CCA-9CC0-4C45-6A50CA9E76A7}"/>
              </a:ext>
            </a:extLst>
          </p:cNvPr>
          <p:cNvSpPr txBox="1">
            <a:spLocks/>
          </p:cNvSpPr>
          <p:nvPr/>
        </p:nvSpPr>
        <p:spPr>
          <a:xfrm>
            <a:off x="4692649" y="2499851"/>
            <a:ext cx="6840579" cy="844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4DFDA"/>
              </a:buClr>
              <a:buSzPts val="5600"/>
            </a:pPr>
            <a:r>
              <a:rPr lang="pt-BR" sz="40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Subtítulo</a:t>
            </a:r>
            <a:r>
              <a:rPr lang="pt-BR" sz="4000" dirty="0">
                <a:solidFill>
                  <a:srgbClr val="C4281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1" name="Google Shape;88;p1">
            <a:extLst>
              <a:ext uri="{FF2B5EF4-FFF2-40B4-BE49-F238E27FC236}">
                <a16:creationId xmlns:a16="http://schemas.microsoft.com/office/drawing/2014/main" id="{C5C60D30-A2E3-8F61-5420-FEAEFD0C99BD}"/>
              </a:ext>
            </a:extLst>
          </p:cNvPr>
          <p:cNvSpPr txBox="1">
            <a:spLocks/>
          </p:cNvSpPr>
          <p:nvPr/>
        </p:nvSpPr>
        <p:spPr>
          <a:xfrm>
            <a:off x="4692649" y="3482067"/>
            <a:ext cx="6840577" cy="844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4DFDA"/>
              </a:buClr>
              <a:buSzPts val="5600"/>
            </a:pPr>
            <a:r>
              <a:rPr lang="pt-BR" sz="3600" dirty="0">
                <a:solidFill>
                  <a:srgbClr val="BE0000"/>
                </a:solidFill>
                <a:latin typeface="Calibri"/>
                <a:ea typeface="Calibri"/>
                <a:cs typeface="Calibri"/>
                <a:sym typeface="Calibri"/>
              </a:rPr>
              <a:t>Nome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3F57D35-99BB-6BFA-B498-00DB38A90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823" y="177145"/>
            <a:ext cx="1141042" cy="116861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525C1872-0730-BFD6-F1EB-1AF4C272D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822" y="5549267"/>
            <a:ext cx="7074722" cy="106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57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>
            <a:extLst>
              <a:ext uri="{FF2B5EF4-FFF2-40B4-BE49-F238E27FC236}">
                <a16:creationId xmlns:a16="http://schemas.microsoft.com/office/drawing/2014/main" id="{92715A4E-E5E0-1034-BCF4-171D764EC24B}"/>
              </a:ext>
            </a:extLst>
          </p:cNvPr>
          <p:cNvSpPr txBox="1">
            <a:spLocks/>
          </p:cNvSpPr>
          <p:nvPr/>
        </p:nvSpPr>
        <p:spPr>
          <a:xfrm>
            <a:off x="821690" y="352179"/>
            <a:ext cx="6840589" cy="844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4DFDA"/>
              </a:buClr>
              <a:buSzPts val="5600"/>
            </a:pPr>
            <a:r>
              <a:rPr lang="pt-BR" sz="3600" b="1" dirty="0">
                <a:solidFill>
                  <a:srgbClr val="BE0000"/>
                </a:solidFill>
                <a:latin typeface="Calibri"/>
                <a:ea typeface="Calibri"/>
                <a:cs typeface="Calibri"/>
                <a:sym typeface="Calibri"/>
              </a:rPr>
              <a:t>Título do Slide</a:t>
            </a:r>
          </a:p>
        </p:txBody>
      </p:sp>
      <p:sp>
        <p:nvSpPr>
          <p:cNvPr id="5" name="Google Shape;88;p1">
            <a:extLst>
              <a:ext uri="{FF2B5EF4-FFF2-40B4-BE49-F238E27FC236}">
                <a16:creationId xmlns:a16="http://schemas.microsoft.com/office/drawing/2014/main" id="{28302C85-B6B0-6F96-81EA-C5BCF9691A39}"/>
              </a:ext>
            </a:extLst>
          </p:cNvPr>
          <p:cNvSpPr txBox="1">
            <a:spLocks/>
          </p:cNvSpPr>
          <p:nvPr/>
        </p:nvSpPr>
        <p:spPr>
          <a:xfrm>
            <a:off x="821690" y="1225216"/>
            <a:ext cx="6725728" cy="59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4DFDA"/>
              </a:buClr>
              <a:buSzPts val="5600"/>
            </a:pPr>
            <a:r>
              <a:rPr lang="pt-BR" sz="2800" dirty="0">
                <a:solidFill>
                  <a:srgbClr val="BE0000"/>
                </a:solidFill>
                <a:latin typeface="Calibri"/>
                <a:ea typeface="Calibri"/>
                <a:cs typeface="Calibri"/>
                <a:sym typeface="Calibri"/>
              </a:rPr>
              <a:t>Subtítulo </a:t>
            </a:r>
          </a:p>
        </p:txBody>
      </p:sp>
      <p:sp>
        <p:nvSpPr>
          <p:cNvPr id="6" name="Google Shape;88;p1">
            <a:extLst>
              <a:ext uri="{FF2B5EF4-FFF2-40B4-BE49-F238E27FC236}">
                <a16:creationId xmlns:a16="http://schemas.microsoft.com/office/drawing/2014/main" id="{DC0172FA-21B6-13A2-B546-D75C76DEE876}"/>
              </a:ext>
            </a:extLst>
          </p:cNvPr>
          <p:cNvSpPr txBox="1">
            <a:spLocks/>
          </p:cNvSpPr>
          <p:nvPr/>
        </p:nvSpPr>
        <p:spPr>
          <a:xfrm>
            <a:off x="821690" y="1844744"/>
            <a:ext cx="6725728" cy="59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4DFDA"/>
              </a:buClr>
              <a:buSzPts val="5600"/>
            </a:pP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Texto </a:t>
            </a:r>
          </a:p>
        </p:txBody>
      </p:sp>
    </p:spTree>
    <p:extLst>
      <p:ext uri="{BB962C8B-B14F-4D97-AF65-F5344CB8AC3E}">
        <p14:creationId xmlns:p14="http://schemas.microsoft.com/office/powerpoint/2010/main" val="41272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BA81B0C-AE92-2097-8AAB-26455A630D9E}"/>
              </a:ext>
            </a:extLst>
          </p:cNvPr>
          <p:cNvSpPr/>
          <p:nvPr/>
        </p:nvSpPr>
        <p:spPr>
          <a:xfrm>
            <a:off x="6522720" y="957718"/>
            <a:ext cx="4815840" cy="4326589"/>
          </a:xfrm>
          <a:prstGeom prst="rect">
            <a:avLst/>
          </a:prstGeom>
          <a:solidFill>
            <a:srgbClr val="D9D9D9">
              <a:alpha val="14118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Recomendado para inserção de imagem</a:t>
            </a:r>
          </a:p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(Excluir para a inserção)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3304CE4-BB2C-71BF-AA5E-069170783DB0}"/>
              </a:ext>
            </a:extLst>
          </p:cNvPr>
          <p:cNvSpPr txBox="1"/>
          <p:nvPr/>
        </p:nvSpPr>
        <p:spPr>
          <a:xfrm>
            <a:off x="2831690" y="4355690"/>
            <a:ext cx="639097" cy="590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0" name="Google Shape;88;p1">
            <a:extLst>
              <a:ext uri="{FF2B5EF4-FFF2-40B4-BE49-F238E27FC236}">
                <a16:creationId xmlns:a16="http://schemas.microsoft.com/office/drawing/2014/main" id="{CCB1F9DF-F5B7-80F0-554A-82CB8785D6B3}"/>
              </a:ext>
            </a:extLst>
          </p:cNvPr>
          <p:cNvSpPr txBox="1">
            <a:spLocks/>
          </p:cNvSpPr>
          <p:nvPr/>
        </p:nvSpPr>
        <p:spPr>
          <a:xfrm>
            <a:off x="821690" y="352179"/>
            <a:ext cx="6840589" cy="844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4DFDA"/>
              </a:buClr>
              <a:buSzPts val="5600"/>
            </a:pPr>
            <a:r>
              <a:rPr lang="pt-BR" sz="3600" b="1" dirty="0">
                <a:solidFill>
                  <a:srgbClr val="BE0000"/>
                </a:solidFill>
                <a:latin typeface="Calibri"/>
                <a:ea typeface="Calibri"/>
                <a:cs typeface="Calibri"/>
                <a:sym typeface="Calibri"/>
              </a:rPr>
              <a:t>Título do Slide</a:t>
            </a:r>
          </a:p>
        </p:txBody>
      </p:sp>
      <p:sp>
        <p:nvSpPr>
          <p:cNvPr id="11" name="Google Shape;88;p1">
            <a:extLst>
              <a:ext uri="{FF2B5EF4-FFF2-40B4-BE49-F238E27FC236}">
                <a16:creationId xmlns:a16="http://schemas.microsoft.com/office/drawing/2014/main" id="{1F5D8CF9-30FE-BEBC-0E7D-105B8B933EA9}"/>
              </a:ext>
            </a:extLst>
          </p:cNvPr>
          <p:cNvSpPr txBox="1">
            <a:spLocks/>
          </p:cNvSpPr>
          <p:nvPr/>
        </p:nvSpPr>
        <p:spPr>
          <a:xfrm>
            <a:off x="821690" y="1225216"/>
            <a:ext cx="6725728" cy="59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4DFDA"/>
              </a:buClr>
              <a:buSzPts val="5600"/>
            </a:pPr>
            <a:r>
              <a:rPr lang="pt-BR" sz="2800" dirty="0">
                <a:solidFill>
                  <a:srgbClr val="BE0000"/>
                </a:solidFill>
                <a:latin typeface="Calibri"/>
                <a:ea typeface="Calibri"/>
                <a:cs typeface="Calibri"/>
                <a:sym typeface="Calibri"/>
              </a:rPr>
              <a:t>Subtítulo </a:t>
            </a:r>
          </a:p>
        </p:txBody>
      </p:sp>
      <p:sp>
        <p:nvSpPr>
          <p:cNvPr id="12" name="Google Shape;88;p1">
            <a:extLst>
              <a:ext uri="{FF2B5EF4-FFF2-40B4-BE49-F238E27FC236}">
                <a16:creationId xmlns:a16="http://schemas.microsoft.com/office/drawing/2014/main" id="{12C5D70B-C5BC-0D0C-A5E5-5AC703F3076A}"/>
              </a:ext>
            </a:extLst>
          </p:cNvPr>
          <p:cNvSpPr txBox="1">
            <a:spLocks/>
          </p:cNvSpPr>
          <p:nvPr/>
        </p:nvSpPr>
        <p:spPr>
          <a:xfrm>
            <a:off x="821690" y="1844744"/>
            <a:ext cx="6725728" cy="59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4DFDA"/>
              </a:buClr>
              <a:buSzPts val="5600"/>
            </a:pP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Texto </a:t>
            </a:r>
          </a:p>
        </p:txBody>
      </p:sp>
    </p:spTree>
    <p:extLst>
      <p:ext uri="{BB962C8B-B14F-4D97-AF65-F5344CB8AC3E}">
        <p14:creationId xmlns:p14="http://schemas.microsoft.com/office/powerpoint/2010/main" val="780557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62AF611-A903-972E-0E53-96D7B9283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Google Shape;88;p1">
            <a:extLst>
              <a:ext uri="{FF2B5EF4-FFF2-40B4-BE49-F238E27FC236}">
                <a16:creationId xmlns:a16="http://schemas.microsoft.com/office/drawing/2014/main" id="{83ABCFFE-1AA3-570D-B684-FC060A85174E}"/>
              </a:ext>
            </a:extLst>
          </p:cNvPr>
          <p:cNvSpPr txBox="1">
            <a:spLocks/>
          </p:cNvSpPr>
          <p:nvPr/>
        </p:nvSpPr>
        <p:spPr>
          <a:xfrm>
            <a:off x="4518793" y="1814051"/>
            <a:ext cx="6840589" cy="844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F4DFDA"/>
              </a:buClr>
              <a:buSzPts val="5600"/>
            </a:pPr>
            <a:r>
              <a:rPr lang="pt-BR" sz="49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Obrigado (a)</a:t>
            </a:r>
          </a:p>
        </p:txBody>
      </p:sp>
      <p:sp>
        <p:nvSpPr>
          <p:cNvPr id="7" name="Google Shape;88;p1">
            <a:extLst>
              <a:ext uri="{FF2B5EF4-FFF2-40B4-BE49-F238E27FC236}">
                <a16:creationId xmlns:a16="http://schemas.microsoft.com/office/drawing/2014/main" id="{FEDE80CE-019A-5F7E-0A88-4FBD7177A48C}"/>
              </a:ext>
            </a:extLst>
          </p:cNvPr>
          <p:cNvSpPr txBox="1">
            <a:spLocks/>
          </p:cNvSpPr>
          <p:nvPr/>
        </p:nvSpPr>
        <p:spPr>
          <a:xfrm>
            <a:off x="4518793" y="2823305"/>
            <a:ext cx="6840588" cy="844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F4DFDA"/>
              </a:buClr>
              <a:buSzPts val="5600"/>
            </a:pPr>
            <a:r>
              <a:rPr lang="pt-BR" sz="3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Nome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8DAE707-147B-A016-5620-7AE0B579B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111" y="4282924"/>
            <a:ext cx="400050" cy="40005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4126C78-B6B6-529A-9991-2344D1BF25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111" y="4775235"/>
            <a:ext cx="400050" cy="40957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B50DE1D0-E51D-E3E4-6124-74E07EC659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111" y="5277071"/>
            <a:ext cx="400050" cy="409575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573B0211-DEC0-A2CB-60C4-924D67CCF7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111" y="6058038"/>
            <a:ext cx="400050" cy="390525"/>
          </a:xfrm>
          <a:prstGeom prst="rect">
            <a:avLst/>
          </a:prstGeom>
        </p:spPr>
      </p:pic>
      <p:sp>
        <p:nvSpPr>
          <p:cNvPr id="20" name="Google Shape;88;p1">
            <a:extLst>
              <a:ext uri="{FF2B5EF4-FFF2-40B4-BE49-F238E27FC236}">
                <a16:creationId xmlns:a16="http://schemas.microsoft.com/office/drawing/2014/main" id="{8D59F5AE-6546-D047-2452-4DF7F2FAA848}"/>
              </a:ext>
            </a:extLst>
          </p:cNvPr>
          <p:cNvSpPr txBox="1">
            <a:spLocks/>
          </p:cNvSpPr>
          <p:nvPr/>
        </p:nvSpPr>
        <p:spPr>
          <a:xfrm>
            <a:off x="762000" y="4282924"/>
            <a:ext cx="1908383" cy="40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F4DFDA"/>
              </a:buClr>
              <a:buSzPts val="5600"/>
            </a:pPr>
            <a:r>
              <a:rPr lang="pt-BR" sz="1800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@fiocruz.icict</a:t>
            </a:r>
          </a:p>
        </p:txBody>
      </p:sp>
      <p:sp>
        <p:nvSpPr>
          <p:cNvPr id="21" name="Google Shape;88;p1">
            <a:extLst>
              <a:ext uri="{FF2B5EF4-FFF2-40B4-BE49-F238E27FC236}">
                <a16:creationId xmlns:a16="http://schemas.microsoft.com/office/drawing/2014/main" id="{BDD6798D-36B0-E984-0732-F6A5CB7E7832}"/>
              </a:ext>
            </a:extLst>
          </p:cNvPr>
          <p:cNvSpPr txBox="1">
            <a:spLocks/>
          </p:cNvSpPr>
          <p:nvPr/>
        </p:nvSpPr>
        <p:spPr>
          <a:xfrm>
            <a:off x="762000" y="4779998"/>
            <a:ext cx="1908383" cy="40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F4DFDA"/>
              </a:buClr>
              <a:buSzPts val="5600"/>
            </a:pPr>
            <a:r>
              <a:rPr lang="pt-BR" sz="1800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@icict_fiocruz</a:t>
            </a:r>
          </a:p>
        </p:txBody>
      </p:sp>
      <p:sp>
        <p:nvSpPr>
          <p:cNvPr id="22" name="Google Shape;88;p1">
            <a:extLst>
              <a:ext uri="{FF2B5EF4-FFF2-40B4-BE49-F238E27FC236}">
                <a16:creationId xmlns:a16="http://schemas.microsoft.com/office/drawing/2014/main" id="{5BE353F0-0B58-C2BF-4DC4-8134399D1AB5}"/>
              </a:ext>
            </a:extLst>
          </p:cNvPr>
          <p:cNvSpPr txBox="1">
            <a:spLocks/>
          </p:cNvSpPr>
          <p:nvPr/>
        </p:nvSpPr>
        <p:spPr>
          <a:xfrm>
            <a:off x="600075" y="5277071"/>
            <a:ext cx="2070308" cy="40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F4DFDA"/>
              </a:buClr>
              <a:buSzPts val="5600"/>
            </a:pPr>
            <a:r>
              <a:rPr lang="pt-BR" sz="1800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/@videosaudefio</a:t>
            </a:r>
          </a:p>
        </p:txBody>
      </p:sp>
      <p:sp>
        <p:nvSpPr>
          <p:cNvPr id="26" name="Google Shape;88;p1">
            <a:extLst>
              <a:ext uri="{FF2B5EF4-FFF2-40B4-BE49-F238E27FC236}">
                <a16:creationId xmlns:a16="http://schemas.microsoft.com/office/drawing/2014/main" id="{4A9FE2A0-4CF6-0E7B-59B2-0BFCC8C7B093}"/>
              </a:ext>
            </a:extLst>
          </p:cNvPr>
          <p:cNvSpPr txBox="1">
            <a:spLocks/>
          </p:cNvSpPr>
          <p:nvPr/>
        </p:nvSpPr>
        <p:spPr>
          <a:xfrm>
            <a:off x="133350" y="6038760"/>
            <a:ext cx="2537033" cy="40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F4DFDA"/>
              </a:buClr>
              <a:buSzPts val="5600"/>
            </a:pPr>
            <a:r>
              <a:rPr lang="pt-BR" sz="2000" b="1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www.icict.fiocruz.br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995599F-ECCC-F8BB-3443-592ADDF9AC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823" y="177145"/>
            <a:ext cx="1141042" cy="116861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4A8F120-C62C-1042-D564-D3FCAA2E8F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0068" y="5564746"/>
            <a:ext cx="6618038" cy="99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953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75</Words>
  <Application>Microsoft Office PowerPoint</Application>
  <PresentationFormat>Widescreen</PresentationFormat>
  <Paragraphs>21</Paragraphs>
  <Slides>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Wagner Nagib de Souza Birbeire</dc:creator>
  <cp:lastModifiedBy>Vera Lucia Fernandes de Pinho</cp:lastModifiedBy>
  <cp:revision>22</cp:revision>
  <dcterms:created xsi:type="dcterms:W3CDTF">2024-08-27T02:33:42Z</dcterms:created>
  <dcterms:modified xsi:type="dcterms:W3CDTF">2026-03-25T13:25:48Z</dcterms:modified>
</cp:coreProperties>
</file>